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Relationship Id="rId12" Type="http://schemas.openxmlformats.org/officeDocument/2006/relationships/image" Target="../media/image31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Relationship Id="rId11" Type="http://schemas.openxmlformats.org/officeDocument/2006/relationships/image" Target="../media/image334.png"/><Relationship Id="rId12" Type="http://schemas.openxmlformats.org/officeDocument/2006/relationships/image" Target="../media/image3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Relationship Id="rId6" Type="http://schemas.openxmlformats.org/officeDocument/2006/relationships/image" Target="../media/image340.png"/><Relationship Id="rId7" Type="http://schemas.openxmlformats.org/officeDocument/2006/relationships/image" Target="../media/image341.png"/><Relationship Id="rId8" Type="http://schemas.openxmlformats.org/officeDocument/2006/relationships/image" Target="../media/image342.png"/><Relationship Id="rId9" Type="http://schemas.openxmlformats.org/officeDocument/2006/relationships/image" Target="../media/image343.png"/><Relationship Id="rId10" Type="http://schemas.openxmlformats.org/officeDocument/2006/relationships/image" Target="../media/image344.png"/><Relationship Id="rId11" Type="http://schemas.openxmlformats.org/officeDocument/2006/relationships/image" Target="../media/image345.png"/><Relationship Id="rId12" Type="http://schemas.openxmlformats.org/officeDocument/2006/relationships/image" Target="../media/image346.png"/><Relationship Id="rId13" Type="http://schemas.openxmlformats.org/officeDocument/2006/relationships/image" Target="../media/image34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Relationship Id="rId9" Type="http://schemas.openxmlformats.org/officeDocument/2006/relationships/image" Target="../media/image355.png"/><Relationship Id="rId10" Type="http://schemas.openxmlformats.org/officeDocument/2006/relationships/image" Target="../media/image356.png"/><Relationship Id="rId11" Type="http://schemas.openxmlformats.org/officeDocument/2006/relationships/image" Target="../media/image357.png"/><Relationship Id="rId12" Type="http://schemas.openxmlformats.org/officeDocument/2006/relationships/image" Target="../media/image35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5.png"/><Relationship Id="rId8" Type="http://schemas.openxmlformats.org/officeDocument/2006/relationships/image" Target="../media/image376.png"/><Relationship Id="rId9" Type="http://schemas.openxmlformats.org/officeDocument/2006/relationships/image" Target="../media/image377.png"/><Relationship Id="rId10" Type="http://schemas.openxmlformats.org/officeDocument/2006/relationships/image" Target="../media/image378.png"/><Relationship Id="rId11" Type="http://schemas.openxmlformats.org/officeDocument/2006/relationships/image" Target="../media/image379.png"/><Relationship Id="rId12" Type="http://schemas.openxmlformats.org/officeDocument/2006/relationships/image" Target="../media/image38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0" Type="http://schemas.openxmlformats.org/officeDocument/2006/relationships/image" Target="../media/image400.png"/><Relationship Id="rId11" Type="http://schemas.openxmlformats.org/officeDocument/2006/relationships/image" Target="../media/image401.png"/><Relationship Id="rId12" Type="http://schemas.openxmlformats.org/officeDocument/2006/relationships/image" Target="../media/image40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422.png"/><Relationship Id="rId11" Type="http://schemas.openxmlformats.org/officeDocument/2006/relationships/image" Target="../media/image423.png"/><Relationship Id="rId12" Type="http://schemas.openxmlformats.org/officeDocument/2006/relationships/image" Target="../media/image42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image" Target="../media/image432.png"/><Relationship Id="rId10" Type="http://schemas.openxmlformats.org/officeDocument/2006/relationships/image" Target="../media/image433.png"/><Relationship Id="rId11" Type="http://schemas.openxmlformats.org/officeDocument/2006/relationships/image" Target="../media/image434.png"/><Relationship Id="rId12" Type="http://schemas.openxmlformats.org/officeDocument/2006/relationships/image" Target="../media/image43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Relationship Id="rId8" Type="http://schemas.openxmlformats.org/officeDocument/2006/relationships/image" Target="../media/image442.png"/><Relationship Id="rId9" Type="http://schemas.openxmlformats.org/officeDocument/2006/relationships/image" Target="../media/image4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4.png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8.png"/><Relationship Id="rId7" Type="http://schemas.openxmlformats.org/officeDocument/2006/relationships/image" Target="../media/image449.png"/><Relationship Id="rId8" Type="http://schemas.openxmlformats.org/officeDocument/2006/relationships/image" Target="../media/image450.png"/><Relationship Id="rId9" Type="http://schemas.openxmlformats.org/officeDocument/2006/relationships/image" Target="../media/image451.png"/><Relationship Id="rId10" Type="http://schemas.openxmlformats.org/officeDocument/2006/relationships/image" Target="../media/image452.png"/><Relationship Id="rId11" Type="http://schemas.openxmlformats.org/officeDocument/2006/relationships/image" Target="../media/image453.png"/><Relationship Id="rId12" Type="http://schemas.openxmlformats.org/officeDocument/2006/relationships/image" Target="../media/image454.png"/><Relationship Id="rId13" Type="http://schemas.openxmlformats.org/officeDocument/2006/relationships/image" Target="../media/image455.png"/><Relationship Id="rId14" Type="http://schemas.openxmlformats.org/officeDocument/2006/relationships/image" Target="../media/image456.png"/><Relationship Id="rId15" Type="http://schemas.openxmlformats.org/officeDocument/2006/relationships/image" Target="../media/image457.png"/><Relationship Id="rId16" Type="http://schemas.openxmlformats.org/officeDocument/2006/relationships/image" Target="../media/image458.png"/><Relationship Id="rId17" Type="http://schemas.openxmlformats.org/officeDocument/2006/relationships/image" Target="../media/image459.png"/><Relationship Id="rId18" Type="http://schemas.openxmlformats.org/officeDocument/2006/relationships/image" Target="../media/image460.png"/><Relationship Id="rId19" Type="http://schemas.openxmlformats.org/officeDocument/2006/relationships/image" Target="../media/image461.png"/><Relationship Id="rId20" Type="http://schemas.openxmlformats.org/officeDocument/2006/relationships/image" Target="../media/image462.png"/><Relationship Id="rId21" Type="http://schemas.openxmlformats.org/officeDocument/2006/relationships/image" Target="../media/image46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DB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60204" y="4276650"/>
            <a:ext cx="7356004" cy="17727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93263" y="3982978"/>
            <a:ext cx="3576585" cy="58373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33096" y="9100163"/>
            <a:ext cx="4142206" cy="43586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40344" y="8571220"/>
            <a:ext cx="1785042" cy="62189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323920" y="7060537"/>
            <a:ext cx="2348256" cy="2345321"/>
            <a:chOff x="13323920" y="7060537"/>
            <a:chExt cx="2348256" cy="23453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23920" y="7060537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25230" y="5567583"/>
            <a:ext cx="1884397" cy="1766622"/>
            <a:chOff x="15225230" y="5567583"/>
            <a:chExt cx="1884397" cy="176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5230" y="5567583"/>
              <a:ext cx="1884397" cy="1766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23" y="2992315"/>
            <a:ext cx="2849500" cy="663338"/>
            <a:chOff x="169223" y="2992315"/>
            <a:chExt cx="2849500" cy="6633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23" y="2992315"/>
              <a:ext cx="2849500" cy="6633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1954" y="1198964"/>
            <a:ext cx="3000154" cy="8816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78811" y="3277889"/>
            <a:ext cx="10187205" cy="36105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3895112"/>
            <a:ext cx="2849500" cy="663338"/>
            <a:chOff x="169223" y="3895112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3895112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6465983" cy="10104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18723" y="3673024"/>
            <a:ext cx="7745447" cy="4362464"/>
            <a:chOff x="3018723" y="3673024"/>
            <a:chExt cx="7745447" cy="43624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8723" y="3673024"/>
              <a:ext cx="7745447" cy="4362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4743" y="3673024"/>
            <a:ext cx="7745447" cy="2958383"/>
            <a:chOff x="10584743" y="3673024"/>
            <a:chExt cx="7745447" cy="29583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84743" y="3673024"/>
              <a:ext cx="7745447" cy="29583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5185" y="3243798"/>
            <a:ext cx="15381100" cy="5501532"/>
            <a:chOff x="2975185" y="3243798"/>
            <a:chExt cx="15381100" cy="55015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975185" y="6497711"/>
              <a:ext cx="7611695" cy="2242964"/>
              <a:chOff x="2975185" y="6497711"/>
              <a:chExt cx="7611695" cy="22429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975185" y="6497711"/>
                <a:ext cx="7611695" cy="22429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990687" y="3264952"/>
              <a:ext cx="7611695" cy="3374513"/>
              <a:chOff x="2990687" y="3264952"/>
              <a:chExt cx="7611695" cy="33745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90687" y="3264952"/>
                <a:ext cx="7611695" cy="33745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337238" y="3243798"/>
              <a:ext cx="8016504" cy="5480618"/>
              <a:chOff x="10337238" y="3243798"/>
              <a:chExt cx="8016504" cy="548061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37238" y="3243798"/>
                <a:ext cx="8016504" cy="548061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223" y="3895112"/>
            <a:ext cx="2849500" cy="663338"/>
            <a:chOff x="169223" y="3895112"/>
            <a:chExt cx="2849500" cy="6633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23" y="3895112"/>
              <a:ext cx="2849500" cy="6633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1954" y="1198964"/>
            <a:ext cx="6465983" cy="10104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3895112"/>
            <a:ext cx="2849500" cy="663338"/>
            <a:chOff x="169223" y="3895112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3895112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3086906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11021" y="2031403"/>
            <a:ext cx="9992883" cy="7978462"/>
            <a:chOff x="5511021" y="2031403"/>
            <a:chExt cx="9992883" cy="79784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1021" y="2031403"/>
              <a:ext cx="9992883" cy="7978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4811188"/>
            <a:ext cx="2849500" cy="663338"/>
            <a:chOff x="169223" y="4811188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4811188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879240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8143" y="2712245"/>
            <a:ext cx="14201253" cy="6970288"/>
            <a:chOff x="3778143" y="2712245"/>
            <a:chExt cx="14201253" cy="69702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225680" y="-644436"/>
              <a:ext cx="28402506" cy="1394057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8143" y="2712245"/>
              <a:ext cx="14201253" cy="6970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5662190"/>
            <a:ext cx="2849500" cy="663338"/>
            <a:chOff x="169223" y="5662190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5662190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13497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73649" y="3057103"/>
            <a:ext cx="14327980" cy="5210174"/>
            <a:chOff x="3473649" y="3057103"/>
            <a:chExt cx="14327980" cy="52101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3649" y="3057103"/>
              <a:ext cx="14327980" cy="521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5662190"/>
            <a:ext cx="2849500" cy="663338"/>
            <a:chOff x="169223" y="5662190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5662190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42068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33884" y="2617239"/>
            <a:ext cx="11938987" cy="6482998"/>
            <a:chOff x="4633884" y="2617239"/>
            <a:chExt cx="11938987" cy="64829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3884" y="2617239"/>
              <a:ext cx="11938987" cy="6482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5662190"/>
            <a:ext cx="2849500" cy="663338"/>
            <a:chOff x="169223" y="5662190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5662190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32544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97799" y="2780378"/>
            <a:ext cx="11379153" cy="6156721"/>
            <a:chOff x="4997799" y="2780378"/>
            <a:chExt cx="11379153" cy="61567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7799" y="2780378"/>
              <a:ext cx="11379153" cy="6156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5662190"/>
            <a:ext cx="2849500" cy="663338"/>
            <a:chOff x="169223" y="5662190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5662190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3784735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65898" y="2887606"/>
            <a:ext cx="8842877" cy="5974917"/>
            <a:chOff x="5965898" y="2887606"/>
            <a:chExt cx="8842877" cy="5974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5898" y="2887606"/>
              <a:ext cx="8842877" cy="5974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65468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662" y="3460738"/>
            <a:ext cx="7297096" cy="5113676"/>
            <a:chOff x="10545662" y="3460738"/>
            <a:chExt cx="7297096" cy="51136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45662" y="3460738"/>
              <a:ext cx="7297096" cy="5113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2349" y="3457748"/>
            <a:ext cx="7229267" cy="5135770"/>
            <a:chOff x="3422349" y="3457748"/>
            <a:chExt cx="7229267" cy="51357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2349" y="3457748"/>
              <a:ext cx="7229267" cy="51357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69896" y="2917953"/>
            <a:ext cx="1794987" cy="4455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04749" y="2917953"/>
            <a:ext cx="2895168" cy="4455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86193"/>
            <a:ext cx="18285714" cy="7299521"/>
            <a:chOff x="0" y="2986193"/>
            <a:chExt cx="18285714" cy="7299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86193"/>
              <a:ext cx="18285714" cy="72995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9807" y="1318414"/>
            <a:ext cx="5303137" cy="6767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9313" y="3692697"/>
            <a:ext cx="965423" cy="593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6731" y="4500279"/>
            <a:ext cx="3460085" cy="542538"/>
            <a:chOff x="1306731" y="4500279"/>
            <a:chExt cx="3460085" cy="5425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731" y="4500279"/>
              <a:ext cx="3460085" cy="5425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4192" y="4546544"/>
            <a:ext cx="2214920" cy="4872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93030" y="3692697"/>
            <a:ext cx="1006804" cy="5933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0448" y="4500279"/>
            <a:ext cx="3460085" cy="542538"/>
            <a:chOff x="7400448" y="4500279"/>
            <a:chExt cx="3460085" cy="5425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448" y="4500279"/>
              <a:ext cx="3460085" cy="5425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77915" y="4546544"/>
            <a:ext cx="2035015" cy="4872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11525" y="3692697"/>
            <a:ext cx="1030137" cy="5933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18899" y="4500279"/>
            <a:ext cx="3460085" cy="542538"/>
            <a:chOff x="13518899" y="4500279"/>
            <a:chExt cx="3460085" cy="5425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18899" y="4500279"/>
              <a:ext cx="3460085" cy="5425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96382" y="4546544"/>
            <a:ext cx="1983110" cy="4872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90057" y="5228849"/>
            <a:ext cx="1767301" cy="16071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65468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77287" y="3498896"/>
            <a:ext cx="7369488" cy="5105186"/>
            <a:chOff x="3377287" y="3498896"/>
            <a:chExt cx="7369488" cy="51051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7287" y="3498896"/>
              <a:ext cx="7369488" cy="5105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0228" y="3515222"/>
            <a:ext cx="7285870" cy="5101111"/>
            <a:chOff x="10590228" y="3515222"/>
            <a:chExt cx="7285870" cy="51011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90228" y="3515222"/>
              <a:ext cx="7285870" cy="51011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69896" y="2917953"/>
            <a:ext cx="1794987" cy="4455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04763" y="2917953"/>
            <a:ext cx="2643930" cy="4455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65468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90493" y="3508420"/>
            <a:ext cx="7361044" cy="5071797"/>
            <a:chOff x="3290493" y="3508420"/>
            <a:chExt cx="7361044" cy="50717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0493" y="3508420"/>
              <a:ext cx="7361044" cy="50717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69139" y="3509780"/>
            <a:ext cx="7466681" cy="5106553"/>
            <a:chOff x="10469139" y="3509780"/>
            <a:chExt cx="7466681" cy="51065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9139" y="3509780"/>
              <a:ext cx="7466681" cy="51065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69896" y="2917953"/>
            <a:ext cx="2153368" cy="4455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47715" y="2917953"/>
            <a:ext cx="2282825" cy="4455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65468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4166" y="3508420"/>
            <a:ext cx="7377370" cy="5123900"/>
            <a:chOff x="3274166" y="3508420"/>
            <a:chExt cx="7377370" cy="51239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4166" y="3508420"/>
              <a:ext cx="7377370" cy="51239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78663" y="3515222"/>
            <a:ext cx="7722165" cy="5117097"/>
            <a:chOff x="10278663" y="3515222"/>
            <a:chExt cx="7722165" cy="51170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8663" y="3515222"/>
              <a:ext cx="7722165" cy="51170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88957" y="2917953"/>
            <a:ext cx="2121377" cy="4455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47715" y="2917953"/>
            <a:ext cx="2643930" cy="4455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65468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28477" y="2917953"/>
            <a:ext cx="2153368" cy="445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2852" y="3497712"/>
            <a:ext cx="7479116" cy="5024948"/>
            <a:chOff x="6962852" y="3497712"/>
            <a:chExt cx="7479116" cy="50249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2852" y="3497712"/>
              <a:ext cx="7479116" cy="50249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65468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63621" y="3322710"/>
            <a:ext cx="9297225" cy="5232453"/>
            <a:chOff x="3263621" y="3322710"/>
            <a:chExt cx="9297225" cy="52324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63621" y="3322710"/>
              <a:ext cx="9297225" cy="52324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706483"/>
            <a:ext cx="10134023" cy="104649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65468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63621" y="3322710"/>
            <a:ext cx="9297225" cy="5214476"/>
            <a:chOff x="3263621" y="3322710"/>
            <a:chExt cx="9297225" cy="5214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63621" y="3322710"/>
              <a:ext cx="9297225" cy="5214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715472"/>
            <a:ext cx="10134023" cy="1042895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65468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4364" y="3336991"/>
            <a:ext cx="9286482" cy="5223196"/>
            <a:chOff x="3274364" y="3336991"/>
            <a:chExt cx="9286482" cy="52231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4364" y="3336991"/>
              <a:ext cx="9286482" cy="52231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1065697"/>
            <a:ext cx="10134023" cy="9028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3688173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4364" y="3322710"/>
            <a:ext cx="9299374" cy="5237478"/>
            <a:chOff x="3274364" y="3322710"/>
            <a:chExt cx="9299374" cy="52374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4364" y="3322710"/>
              <a:ext cx="9299374" cy="52374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703971"/>
            <a:ext cx="10134023" cy="104749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3690725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4364" y="3322710"/>
            <a:ext cx="9313166" cy="5251448"/>
            <a:chOff x="3274364" y="3322710"/>
            <a:chExt cx="9313166" cy="52514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4364" y="3322710"/>
              <a:ext cx="9313166" cy="52514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703971"/>
            <a:ext cx="10134023" cy="10474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3101944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4364" y="3322710"/>
            <a:ext cx="9294553" cy="5249375"/>
            <a:chOff x="3274364" y="3322710"/>
            <a:chExt cx="9294553" cy="5249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4364" y="3322710"/>
              <a:ext cx="9294553" cy="524937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1154007"/>
            <a:ext cx="10134023" cy="86748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2992315"/>
            <a:ext cx="2849500" cy="663338"/>
            <a:chOff x="169223" y="2992315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2992315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3"/>
            <a:ext cx="3965307" cy="8911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00734" y="2946125"/>
            <a:ext cx="9202977" cy="57926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53325" y="5192753"/>
            <a:ext cx="2345825" cy="2345825"/>
            <a:chOff x="14853325" y="5192753"/>
            <a:chExt cx="2345825" cy="23458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53325" y="5192753"/>
              <a:ext cx="2345825" cy="2345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867002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4364" y="3322710"/>
            <a:ext cx="9304145" cy="5249375"/>
            <a:chOff x="3274364" y="3322710"/>
            <a:chExt cx="9304145" cy="5249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4364" y="3322710"/>
              <a:ext cx="9304145" cy="524937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1767751"/>
            <a:ext cx="10134023" cy="6219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40050" y="5619786"/>
            <a:ext cx="447072" cy="477905"/>
            <a:chOff x="13440050" y="5619786"/>
            <a:chExt cx="447072" cy="477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40050" y="5619786"/>
              <a:ext cx="447072" cy="477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796592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4364" y="3322710"/>
            <a:ext cx="9316010" cy="5218404"/>
            <a:chOff x="3274364" y="3322710"/>
            <a:chExt cx="9316010" cy="52184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4364" y="3322710"/>
              <a:ext cx="9316010" cy="52184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713508"/>
            <a:ext cx="10134023" cy="1043680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815983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4364" y="3322710"/>
            <a:ext cx="9360152" cy="5280185"/>
            <a:chOff x="3274364" y="3322710"/>
            <a:chExt cx="9360152" cy="52801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4364" y="3322710"/>
              <a:ext cx="9360152" cy="528018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1348733"/>
            <a:ext cx="10134023" cy="789590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3673887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4364" y="3322710"/>
            <a:ext cx="9360152" cy="5271578"/>
            <a:chOff x="3274364" y="3322710"/>
            <a:chExt cx="9360152" cy="52715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4364" y="3322710"/>
              <a:ext cx="9360152" cy="52715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1723264"/>
            <a:ext cx="10134023" cy="639778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65468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4364" y="3322710"/>
            <a:ext cx="9360152" cy="5285156"/>
            <a:chOff x="3274364" y="3322710"/>
            <a:chExt cx="9360152" cy="52851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4364" y="3322710"/>
              <a:ext cx="9360152" cy="52851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680132"/>
            <a:ext cx="10134023" cy="1057031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878735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4364" y="3349669"/>
            <a:ext cx="9360152" cy="5265699"/>
            <a:chOff x="3274364" y="3349669"/>
            <a:chExt cx="9360152" cy="52656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4364" y="3349669"/>
              <a:ext cx="9360152" cy="52656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676381"/>
            <a:ext cx="10134023" cy="1058531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3736640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5818" y="3322710"/>
            <a:ext cx="9358698" cy="5278631"/>
            <a:chOff x="3275818" y="3322710"/>
            <a:chExt cx="9358698" cy="52786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5818" y="3322710"/>
              <a:ext cx="9358698" cy="52786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683394"/>
            <a:ext cx="10134023" cy="1055726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3183840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5818" y="3313186"/>
            <a:ext cx="9374182" cy="5288155"/>
            <a:chOff x="3275818" y="3313186"/>
            <a:chExt cx="9374182" cy="52881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5818" y="3313186"/>
              <a:ext cx="9374182" cy="52881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697680"/>
            <a:ext cx="10134023" cy="105382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6607327"/>
            <a:ext cx="2849500" cy="663338"/>
            <a:chOff x="169223" y="660732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6607327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3236640" cy="1419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80669" y="3335933"/>
            <a:ext cx="9258106" cy="5255884"/>
            <a:chOff x="3280669" y="3335933"/>
            <a:chExt cx="9258106" cy="52558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0669" y="3335933"/>
              <a:ext cx="9258106" cy="52558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116" y="702442"/>
            <a:ext cx="10134023" cy="1051916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86193"/>
            <a:ext cx="18285714" cy="7299521"/>
            <a:chOff x="0" y="2986193"/>
            <a:chExt cx="18285714" cy="7299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86193"/>
              <a:ext cx="18285714" cy="72995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9811" y="1318411"/>
            <a:ext cx="5129870" cy="7052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88435" y="3168267"/>
            <a:ext cx="12318367" cy="6954422"/>
            <a:chOff x="2988435" y="3168267"/>
            <a:chExt cx="12318367" cy="69544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88435" y="3184593"/>
              <a:ext cx="6171429" cy="3471429"/>
              <a:chOff x="2988435" y="3184593"/>
              <a:chExt cx="6171429" cy="34714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88435" y="3184593"/>
                <a:ext cx="6171429" cy="34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24490" y="3168267"/>
              <a:ext cx="6171429" cy="3471429"/>
              <a:chOff x="9124490" y="3168267"/>
              <a:chExt cx="6171429" cy="3471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24490" y="3168267"/>
                <a:ext cx="6171429" cy="34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8435" y="6646498"/>
              <a:ext cx="6171429" cy="3471429"/>
              <a:chOff x="2988435" y="6646498"/>
              <a:chExt cx="6171429" cy="347142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88435" y="6646498"/>
                <a:ext cx="6171429" cy="3471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125850" y="6646498"/>
              <a:ext cx="6171429" cy="3471429"/>
              <a:chOff x="9125850" y="6646498"/>
              <a:chExt cx="6171429" cy="347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25850" y="6646498"/>
                <a:ext cx="6171429" cy="3471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079022" y="7291953"/>
              <a:ext cx="631862" cy="697742"/>
              <a:chOff x="14079022" y="7291953"/>
              <a:chExt cx="631862" cy="6977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079022" y="7291953"/>
                <a:ext cx="631862" cy="69774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2992315"/>
            <a:ext cx="2849500" cy="663338"/>
            <a:chOff x="169223" y="2992315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2992315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892021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00830" y="3112277"/>
            <a:ext cx="7260129" cy="28424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53325" y="5192753"/>
            <a:ext cx="2345825" cy="2345825"/>
            <a:chOff x="14853325" y="5192753"/>
            <a:chExt cx="2345825" cy="23458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53325" y="5192753"/>
              <a:ext cx="2345825" cy="2345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7DB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7428" y="4251594"/>
            <a:ext cx="7068729" cy="16687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3920" y="7060537"/>
            <a:ext cx="2348256" cy="2345321"/>
            <a:chOff x="13323920" y="7060537"/>
            <a:chExt cx="2348256" cy="23453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3920" y="7060537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33096" y="9100163"/>
            <a:ext cx="4142206" cy="43586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40344" y="8571220"/>
            <a:ext cx="1785042" cy="6218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2992315"/>
            <a:ext cx="2849500" cy="663338"/>
            <a:chOff x="169223" y="2992315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2992315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1674925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00830" y="2355515"/>
            <a:ext cx="10181395" cy="72902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173880" y="5486390"/>
            <a:ext cx="2177573" cy="2177573"/>
            <a:chOff x="15173880" y="5486390"/>
            <a:chExt cx="2177573" cy="21775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73880" y="5486390"/>
              <a:ext cx="2177573" cy="2177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2992315"/>
            <a:ext cx="2849500" cy="663338"/>
            <a:chOff x="169223" y="2992315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2992315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1617325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00830" y="3215426"/>
            <a:ext cx="10255176" cy="28424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7463" y="5130853"/>
            <a:ext cx="2993691" cy="2697837"/>
            <a:chOff x="14507463" y="5130853"/>
            <a:chExt cx="2993691" cy="26978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07463" y="5130853"/>
              <a:ext cx="2993691" cy="2697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2992315"/>
            <a:ext cx="2849500" cy="663338"/>
            <a:chOff x="169223" y="2992315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2992315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1659278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8815" y="2794733"/>
            <a:ext cx="10134614" cy="60343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95577" y="5358212"/>
            <a:ext cx="2017461" cy="2017461"/>
            <a:chOff x="14995577" y="5358212"/>
            <a:chExt cx="2017461" cy="20174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95577" y="5358212"/>
              <a:ext cx="2017461" cy="2017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69199" y="5204693"/>
            <a:ext cx="2439531" cy="2439531"/>
            <a:chOff x="14869199" y="5204693"/>
            <a:chExt cx="2439531" cy="24395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9199" y="5204693"/>
              <a:ext cx="2439531" cy="24395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23" y="2992315"/>
            <a:ext cx="2849500" cy="663338"/>
            <a:chOff x="169223" y="2992315"/>
            <a:chExt cx="2849500" cy="6633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23" y="2992315"/>
              <a:ext cx="2849500" cy="6633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1954" y="1198964"/>
            <a:ext cx="1629173" cy="8816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78811" y="2554506"/>
            <a:ext cx="10175805" cy="66830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6342" y="1275152"/>
            <a:ext cx="4585064" cy="9437415"/>
            <a:chOff x="-1566342" y="1275152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6342" y="1275152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23" y="2992315"/>
            <a:ext cx="2849500" cy="663338"/>
            <a:chOff x="169223" y="2992315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23" y="2992315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1954" y="1198964"/>
            <a:ext cx="2441621" cy="88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033" y="3108430"/>
            <a:ext cx="1956949" cy="44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033" y="4012501"/>
            <a:ext cx="1855510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33" y="4916572"/>
            <a:ext cx="1855510" cy="44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033" y="5820644"/>
            <a:ext cx="1855510" cy="4455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8811" y="2946221"/>
            <a:ext cx="10237462" cy="51468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033" y="6724715"/>
            <a:ext cx="1751844" cy="445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15049" y="280272"/>
            <a:ext cx="1855472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77384" y="5519260"/>
            <a:ext cx="2057277" cy="1940878"/>
            <a:chOff x="15077384" y="5519260"/>
            <a:chExt cx="2057277" cy="19408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77384" y="5519260"/>
              <a:ext cx="2057277" cy="1940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2023-04-27T18:16:27Z</dcterms:created>
  <dcterms:modified xsi:type="dcterms:W3CDTF">2023-04-27T18:16:27Z</dcterms:modified>
</cp:coreProperties>
</file>